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7.png" ContentType="image/png"/>
  <Override PartName="/ppt/media/image11.png" ContentType="image/png"/>
  <Override PartName="/ppt/media/image8.png" ContentType="image/png"/>
  <Override PartName="/ppt/media/image12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notesMasterIdLst>
    <p:notesMasterId r:id="rId13"/>
  </p:notes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notesMaster" Target="notesMasters/notesMaster1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move the slide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B26C0B68-E1FF-4C6E-BE15-8C3029DAE2DA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A449C8C-838C-42CE-8F5A-A2A1B6D2B1D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21CB252-4455-4A3C-80B5-82A8834E7FCE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5AC9294-76D7-4F56-9E55-633B9501F9C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FBE3974-A0CF-4803-8F6E-D7FC318D17B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C37E408-6EED-4F60-8B40-FB77917FBC12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35D3D10-2F42-4E75-8995-EE2884FB48FF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E50039D-DD0D-4FEC-B441-9F72724CC89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90C3978-53D6-4821-8C08-2896748E2293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D0825FF-E3B5-4EB0-9CBD-A2600031DB3A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30303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5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30303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30303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</a:t>
            </a: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edit the </a:t>
            </a: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title text </a:t>
            </a: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30303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</a:t>
            </a: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30303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30303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30303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30303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3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30303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3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30303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US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57" name="Text 0"/>
          <p:cNvSpPr/>
          <p:nvPr/>
        </p:nvSpPr>
        <p:spPr>
          <a:xfrm>
            <a:off x="793800" y="2019600"/>
            <a:ext cx="7556040" cy="283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Saira Medium"/>
                <a:ea typeface="Saira Medium"/>
              </a:rPr>
              <a:t>Автопарк - Консольное приложение для управления грузоперевозками</a:t>
            </a:r>
            <a:endParaRPr b="0" lang="en-US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Text 1"/>
          <p:cNvSpPr/>
          <p:nvPr/>
        </p:nvSpPr>
        <p:spPr>
          <a:xfrm>
            <a:off x="793800" y="5194800"/>
            <a:ext cx="75560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Степук Анастасия, Харченко Анастасия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30320"/>
          </a:xfrm>
          <a:prstGeom prst="rect">
            <a:avLst/>
          </a:prstGeom>
          <a:ln w="0">
            <a:noFill/>
          </a:ln>
        </p:spPr>
      </p:pic>
      <p:sp>
        <p:nvSpPr>
          <p:cNvPr id="60" name="Text 0"/>
          <p:cNvSpPr/>
          <p:nvPr/>
        </p:nvSpPr>
        <p:spPr>
          <a:xfrm>
            <a:off x="778680" y="612000"/>
            <a:ext cx="5562000" cy="69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451"/>
              </a:lnSpc>
              <a:tabLst>
                <a:tab algn="l" pos="0"/>
              </a:tabLst>
            </a:pPr>
            <a:r>
              <a:rPr b="0" lang="en-US" sz="4350" spc="-1" strike="noStrike">
                <a:solidFill>
                  <a:srgbClr val="ffffff"/>
                </a:solidFill>
                <a:latin typeface="Saira Medium"/>
                <a:ea typeface="Saira Medium"/>
              </a:rPr>
              <a:t>Цель проекта</a:t>
            </a:r>
            <a:endParaRPr b="0" lang="en-US" sz="43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Shape 1"/>
          <p:cNvSpPr/>
          <p:nvPr/>
        </p:nvSpPr>
        <p:spPr>
          <a:xfrm>
            <a:off x="778680" y="1640880"/>
            <a:ext cx="7586280" cy="1327320"/>
          </a:xfrm>
          <a:prstGeom prst="roundRect">
            <a:avLst>
              <a:gd name="adj" fmla="val 15083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2" name="Text 2"/>
          <p:cNvSpPr/>
          <p:nvPr/>
        </p:nvSpPr>
        <p:spPr>
          <a:xfrm>
            <a:off x="1023840" y="1886040"/>
            <a:ext cx="278100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e5e0df"/>
                </a:solidFill>
                <a:latin typeface="Saira Medium"/>
                <a:ea typeface="Saira Medium"/>
              </a:rPr>
              <a:t>Учет заказов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Text 3"/>
          <p:cNvSpPr/>
          <p:nvPr/>
        </p:nvSpPr>
        <p:spPr>
          <a:xfrm>
            <a:off x="1023840" y="2367360"/>
            <a:ext cx="7095600" cy="35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Регистрация и мониторинг грузоперевозок.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Shape 4"/>
          <p:cNvSpPr/>
          <p:nvPr/>
        </p:nvSpPr>
        <p:spPr>
          <a:xfrm>
            <a:off x="778680" y="3191040"/>
            <a:ext cx="7586280" cy="1327320"/>
          </a:xfrm>
          <a:prstGeom prst="roundRect">
            <a:avLst>
              <a:gd name="adj" fmla="val 15083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5" name="Text 5"/>
          <p:cNvSpPr/>
          <p:nvPr/>
        </p:nvSpPr>
        <p:spPr>
          <a:xfrm>
            <a:off x="1023840" y="3436200"/>
            <a:ext cx="334296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e5e0df"/>
                </a:solidFill>
                <a:latin typeface="Saira Medium"/>
                <a:ea typeface="Saira Medium"/>
              </a:rPr>
              <a:t>Управление автопарком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Text 6"/>
          <p:cNvSpPr/>
          <p:nvPr/>
        </p:nvSpPr>
        <p:spPr>
          <a:xfrm>
            <a:off x="1023840" y="3917520"/>
            <a:ext cx="7095600" cy="35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Водители и машины: тщательный контроль и организация.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Shape 7"/>
          <p:cNvSpPr/>
          <p:nvPr/>
        </p:nvSpPr>
        <p:spPr>
          <a:xfrm>
            <a:off x="778680" y="4741200"/>
            <a:ext cx="7586280" cy="1327320"/>
          </a:xfrm>
          <a:prstGeom prst="roundRect">
            <a:avLst>
              <a:gd name="adj" fmla="val 15083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8" name="Text 8"/>
          <p:cNvSpPr/>
          <p:nvPr/>
        </p:nvSpPr>
        <p:spPr>
          <a:xfrm>
            <a:off x="1023840" y="4986360"/>
            <a:ext cx="281016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e5e0df"/>
                </a:solidFill>
                <a:latin typeface="Saira Medium"/>
                <a:ea typeface="Saira Medium"/>
              </a:rPr>
              <a:t>Разграничение прав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Text 9"/>
          <p:cNvSpPr/>
          <p:nvPr/>
        </p:nvSpPr>
        <p:spPr>
          <a:xfrm>
            <a:off x="1023840" y="5467320"/>
            <a:ext cx="7095600" cy="35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Роли водителя и администратора для безопасности.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Shape 10"/>
          <p:cNvSpPr/>
          <p:nvPr/>
        </p:nvSpPr>
        <p:spPr>
          <a:xfrm>
            <a:off x="778680" y="6291000"/>
            <a:ext cx="7586280" cy="1327320"/>
          </a:xfrm>
          <a:prstGeom prst="roundRect">
            <a:avLst>
              <a:gd name="adj" fmla="val 15083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" name="Text 11"/>
          <p:cNvSpPr/>
          <p:nvPr/>
        </p:nvSpPr>
        <p:spPr>
          <a:xfrm>
            <a:off x="1023840" y="6536520"/>
            <a:ext cx="2781000" cy="34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e5e0df"/>
                </a:solidFill>
                <a:latin typeface="Saira Medium"/>
                <a:ea typeface="Saira Medium"/>
              </a:rPr>
              <a:t>Хранение данных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Text 12"/>
          <p:cNvSpPr/>
          <p:nvPr/>
        </p:nvSpPr>
        <p:spPr>
          <a:xfrm>
            <a:off x="1023840" y="7017480"/>
            <a:ext cx="7095600" cy="35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01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Использование надежной SQLite базы данных.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74" name="Text 0"/>
          <p:cNvSpPr/>
          <p:nvPr/>
        </p:nvSpPr>
        <p:spPr>
          <a:xfrm>
            <a:off x="793800" y="221508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Saira Medium"/>
                <a:ea typeface="Saira Medium"/>
              </a:rPr>
              <a:t>Распределение задач в команде</a:t>
            </a:r>
            <a:endParaRPr b="0" lang="en-US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Shape 1"/>
          <p:cNvSpPr/>
          <p:nvPr/>
        </p:nvSpPr>
        <p:spPr>
          <a:xfrm>
            <a:off x="793800" y="3972600"/>
            <a:ext cx="7556040" cy="2041200"/>
          </a:xfrm>
          <a:prstGeom prst="roundRect">
            <a:avLst>
              <a:gd name="adj" fmla="val 9999"/>
            </a:avLst>
          </a:prstGeom>
          <a:noFill/>
          <a:ln w="7620">
            <a:solidFill>
              <a:srgbClr val="ffffff">
                <a:alpha val="24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Shape 2"/>
          <p:cNvSpPr/>
          <p:nvPr/>
        </p:nvSpPr>
        <p:spPr>
          <a:xfrm>
            <a:off x="801360" y="3980520"/>
            <a:ext cx="7540920" cy="101304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 3"/>
          <p:cNvSpPr/>
          <p:nvPr/>
        </p:nvSpPr>
        <p:spPr>
          <a:xfrm>
            <a:off x="1028160" y="4124160"/>
            <a:ext cx="33127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Степук Анастасия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Text 4"/>
          <p:cNvSpPr/>
          <p:nvPr/>
        </p:nvSpPr>
        <p:spPr>
          <a:xfrm>
            <a:off x="4802760" y="4124160"/>
            <a:ext cx="34268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База данных, код, документация, автоматизация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Shape 5"/>
          <p:cNvSpPr/>
          <p:nvPr/>
        </p:nvSpPr>
        <p:spPr>
          <a:xfrm>
            <a:off x="801360" y="4993560"/>
            <a:ext cx="7540920" cy="101304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0" name="Text 6"/>
          <p:cNvSpPr/>
          <p:nvPr/>
        </p:nvSpPr>
        <p:spPr>
          <a:xfrm>
            <a:off x="1028160" y="5137200"/>
            <a:ext cx="33127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Харченко Анастасия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Text 7"/>
          <p:cNvSpPr/>
          <p:nvPr/>
        </p:nvSpPr>
        <p:spPr>
          <a:xfrm>
            <a:off x="4802760" y="5137200"/>
            <a:ext cx="331272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База данных, код, тесты, диаграммы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 0"/>
          <p:cNvSpPr/>
          <p:nvPr/>
        </p:nvSpPr>
        <p:spPr>
          <a:xfrm>
            <a:off x="6280200" y="69300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Saira Medium"/>
                <a:ea typeface="Saira Medium"/>
              </a:rPr>
              <a:t>Функциональные возможности</a:t>
            </a:r>
            <a:endParaRPr b="0" lang="en-US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Shape 1"/>
          <p:cNvSpPr/>
          <p:nvPr/>
        </p:nvSpPr>
        <p:spPr>
          <a:xfrm>
            <a:off x="6280200" y="2450880"/>
            <a:ext cx="510120" cy="510120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" name="Text 2"/>
          <p:cNvSpPr/>
          <p:nvPr/>
        </p:nvSpPr>
        <p:spPr>
          <a:xfrm>
            <a:off x="7017480" y="25286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Аутентификация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 3"/>
          <p:cNvSpPr/>
          <p:nvPr/>
        </p:nvSpPr>
        <p:spPr>
          <a:xfrm>
            <a:off x="7017480" y="3018960"/>
            <a:ext cx="68191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Вход по логину и паролю.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Shape 4"/>
          <p:cNvSpPr/>
          <p:nvPr/>
        </p:nvSpPr>
        <p:spPr>
          <a:xfrm>
            <a:off x="6280200" y="3835440"/>
            <a:ext cx="510120" cy="510120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" name="Text 5"/>
          <p:cNvSpPr/>
          <p:nvPr/>
        </p:nvSpPr>
        <p:spPr>
          <a:xfrm>
            <a:off x="7017480" y="3913560"/>
            <a:ext cx="3033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Управление заказами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Text 6"/>
          <p:cNvSpPr/>
          <p:nvPr/>
        </p:nvSpPr>
        <p:spPr>
          <a:xfrm>
            <a:off x="7017480" y="4403880"/>
            <a:ext cx="68191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Фильтрация заказов по дате, подробный список.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Shape 7"/>
          <p:cNvSpPr/>
          <p:nvPr/>
        </p:nvSpPr>
        <p:spPr>
          <a:xfrm>
            <a:off x="6280200" y="5220360"/>
            <a:ext cx="510120" cy="510120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Text 8"/>
          <p:cNvSpPr/>
          <p:nvPr/>
        </p:nvSpPr>
        <p:spPr>
          <a:xfrm>
            <a:off x="7017480" y="5298120"/>
            <a:ext cx="34074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Управление автопарком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 9"/>
          <p:cNvSpPr/>
          <p:nvPr/>
        </p:nvSpPr>
        <p:spPr>
          <a:xfrm>
            <a:off x="7017480" y="5788800"/>
            <a:ext cx="68191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Водители, машины, доходы, добавление и обновление данных.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Shape 10"/>
          <p:cNvSpPr/>
          <p:nvPr/>
        </p:nvSpPr>
        <p:spPr>
          <a:xfrm>
            <a:off x="6280200" y="6605280"/>
            <a:ext cx="510120" cy="510120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3" name="Text 11"/>
          <p:cNvSpPr/>
          <p:nvPr/>
        </p:nvSpPr>
        <p:spPr>
          <a:xfrm>
            <a:off x="7017480" y="66830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База данных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 12"/>
          <p:cNvSpPr/>
          <p:nvPr/>
        </p:nvSpPr>
        <p:spPr>
          <a:xfrm>
            <a:off x="7017480" y="7173360"/>
            <a:ext cx="681912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SQLite для эффективного хранения и целостности данных.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429120" y="2648160"/>
            <a:ext cx="2542680" cy="1923840"/>
          </a:xfrm>
          <a:prstGeom prst="rect">
            <a:avLst/>
          </a:prstGeom>
          <a:ln w="0">
            <a:noFill/>
          </a:ln>
        </p:spPr>
      </p:pic>
      <p:pic>
        <p:nvPicPr>
          <p:cNvPr id="96" name="" descr=""/>
          <p:cNvPicPr/>
          <p:nvPr/>
        </p:nvPicPr>
        <p:blipFill>
          <a:blip r:embed="rId2"/>
          <a:stretch/>
        </p:blipFill>
        <p:spPr>
          <a:xfrm>
            <a:off x="2629080" y="4886640"/>
            <a:ext cx="2857320" cy="1971360"/>
          </a:xfrm>
          <a:prstGeom prst="rect">
            <a:avLst/>
          </a:prstGeom>
          <a:ln w="0">
            <a:noFill/>
          </a:ln>
        </p:spPr>
      </p:pic>
      <p:pic>
        <p:nvPicPr>
          <p:cNvPr id="97" name="" descr=""/>
          <p:cNvPicPr/>
          <p:nvPr/>
        </p:nvPicPr>
        <p:blipFill>
          <a:blip r:embed="rId3"/>
          <a:stretch/>
        </p:blipFill>
        <p:spPr>
          <a:xfrm>
            <a:off x="3019680" y="1143000"/>
            <a:ext cx="2466720" cy="1047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 0"/>
          <p:cNvSpPr/>
          <p:nvPr/>
        </p:nvSpPr>
        <p:spPr>
          <a:xfrm>
            <a:off x="793800" y="2246760"/>
            <a:ext cx="582264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Saira Medium"/>
                <a:ea typeface="Saira Medium"/>
              </a:rPr>
              <a:t>Архитектура проекта</a:t>
            </a:r>
            <a:endParaRPr b="0" lang="en-US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 1"/>
          <p:cNvSpPr/>
          <p:nvPr/>
        </p:nvSpPr>
        <p:spPr>
          <a:xfrm>
            <a:off x="793800" y="3408840"/>
            <a:ext cx="13042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main.cpp</a:t>
            </a: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 — запуск приложения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Text 2"/>
          <p:cNvSpPr/>
          <p:nvPr/>
        </p:nvSpPr>
        <p:spPr>
          <a:xfrm>
            <a:off x="793800" y="3851280"/>
            <a:ext cx="13042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auth.cpp</a:t>
            </a: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 — аутентификация пользователей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Text 3"/>
          <p:cNvSpPr/>
          <p:nvPr/>
        </p:nvSpPr>
        <p:spPr>
          <a:xfrm>
            <a:off x="793800" y="4293360"/>
            <a:ext cx="13042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driver_menu.cpp</a:t>
            </a: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 — меню для водителей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Text 4"/>
          <p:cNvSpPr/>
          <p:nvPr/>
        </p:nvSpPr>
        <p:spPr>
          <a:xfrm>
            <a:off x="793800" y="4735440"/>
            <a:ext cx="13042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admin_menu.cpp</a:t>
            </a: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 — меню для администраторов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Text 5"/>
          <p:cNvSpPr/>
          <p:nvPr/>
        </p:nvSpPr>
        <p:spPr>
          <a:xfrm>
            <a:off x="793800" y="5177880"/>
            <a:ext cx="13042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db.cpp</a:t>
            </a: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 — работа с SQLite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Text 6"/>
          <p:cNvSpPr/>
          <p:nvPr/>
        </p:nvSpPr>
        <p:spPr>
          <a:xfrm>
            <a:off x="793800" y="5619960"/>
            <a:ext cx="13042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1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заголовочные файлы (*.h)</a:t>
            </a: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 — объявления функций и структур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8915400" y="1828800"/>
            <a:ext cx="4067280" cy="4390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 0"/>
          <p:cNvSpPr/>
          <p:nvPr/>
        </p:nvSpPr>
        <p:spPr>
          <a:xfrm>
            <a:off x="685800" y="663120"/>
            <a:ext cx="64861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Saira Medium"/>
                <a:ea typeface="Saira Medium"/>
              </a:rPr>
              <a:t>Структура базы данных</a:t>
            </a:r>
            <a:endParaRPr b="0" lang="en-US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Text 7"/>
          <p:cNvSpPr/>
          <p:nvPr/>
        </p:nvSpPr>
        <p:spPr>
          <a:xfrm>
            <a:off x="673560" y="7181280"/>
            <a:ext cx="13042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Связи таблиц обеспечивают целостность данных и корректность операций.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2743200" y="1828800"/>
            <a:ext cx="9572400" cy="4866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 0"/>
          <p:cNvSpPr/>
          <p:nvPr/>
        </p:nvSpPr>
        <p:spPr>
          <a:xfrm>
            <a:off x="793800" y="1683360"/>
            <a:ext cx="74491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Saira Medium"/>
                <a:ea typeface="Saira Medium"/>
              </a:rPr>
              <a:t>Используемые технологии</a:t>
            </a:r>
            <a:endParaRPr b="0" lang="en-US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Shape 1"/>
          <p:cNvSpPr/>
          <p:nvPr/>
        </p:nvSpPr>
        <p:spPr>
          <a:xfrm>
            <a:off x="793800" y="2845440"/>
            <a:ext cx="510120" cy="510120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1" name="Text 2"/>
          <p:cNvSpPr/>
          <p:nvPr/>
        </p:nvSpPr>
        <p:spPr>
          <a:xfrm>
            <a:off x="1531080" y="292356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C++ (C++17)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 3"/>
          <p:cNvSpPr/>
          <p:nvPr/>
        </p:nvSpPr>
        <p:spPr>
          <a:xfrm>
            <a:off x="1531080" y="3413880"/>
            <a:ext cx="56422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Основной язык разработки.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Shape 4"/>
          <p:cNvSpPr/>
          <p:nvPr/>
        </p:nvSpPr>
        <p:spPr>
          <a:xfrm>
            <a:off x="7457040" y="2845440"/>
            <a:ext cx="510120" cy="510120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4" name="Text 5"/>
          <p:cNvSpPr/>
          <p:nvPr/>
        </p:nvSpPr>
        <p:spPr>
          <a:xfrm>
            <a:off x="8193960" y="292356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SQLite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Text 6"/>
          <p:cNvSpPr/>
          <p:nvPr/>
        </p:nvSpPr>
        <p:spPr>
          <a:xfrm>
            <a:off x="8193960" y="3413880"/>
            <a:ext cx="56422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Легковесная база данных для хранения.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Shape 7"/>
          <p:cNvSpPr/>
          <p:nvPr/>
        </p:nvSpPr>
        <p:spPr>
          <a:xfrm>
            <a:off x="793800" y="4230360"/>
            <a:ext cx="510120" cy="510120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7" name="Text 8"/>
          <p:cNvSpPr/>
          <p:nvPr/>
        </p:nvSpPr>
        <p:spPr>
          <a:xfrm>
            <a:off x="1531080" y="43081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CMake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Text 9"/>
          <p:cNvSpPr/>
          <p:nvPr/>
        </p:nvSpPr>
        <p:spPr>
          <a:xfrm>
            <a:off x="1531080" y="4798800"/>
            <a:ext cx="56422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Инструмент сборки проекта.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Shape 10"/>
          <p:cNvSpPr/>
          <p:nvPr/>
        </p:nvSpPr>
        <p:spPr>
          <a:xfrm>
            <a:off x="7457040" y="4230360"/>
            <a:ext cx="510120" cy="510120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0" name="Text 11"/>
          <p:cNvSpPr/>
          <p:nvPr/>
        </p:nvSpPr>
        <p:spPr>
          <a:xfrm>
            <a:off x="8193960" y="43081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Git и GitHub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 12"/>
          <p:cNvSpPr/>
          <p:nvPr/>
        </p:nvSpPr>
        <p:spPr>
          <a:xfrm>
            <a:off x="8193960" y="4798800"/>
            <a:ext cx="56422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Версионирование и совместная работа.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Shape 13"/>
          <p:cNvSpPr/>
          <p:nvPr/>
        </p:nvSpPr>
        <p:spPr>
          <a:xfrm>
            <a:off x="793800" y="5615280"/>
            <a:ext cx="510120" cy="510120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3" name="Text 14"/>
          <p:cNvSpPr/>
          <p:nvPr/>
        </p:nvSpPr>
        <p:spPr>
          <a:xfrm>
            <a:off x="1531080" y="569304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GitHub Actions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Text 15"/>
          <p:cNvSpPr/>
          <p:nvPr/>
        </p:nvSpPr>
        <p:spPr>
          <a:xfrm>
            <a:off x="1531080" y="6183360"/>
            <a:ext cx="56422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Автоматизация CI/CD.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Shape 16"/>
          <p:cNvSpPr/>
          <p:nvPr/>
        </p:nvSpPr>
        <p:spPr>
          <a:xfrm>
            <a:off x="7457040" y="5615280"/>
            <a:ext cx="510120" cy="510120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6" name="Text 17"/>
          <p:cNvSpPr/>
          <p:nvPr/>
        </p:nvSpPr>
        <p:spPr>
          <a:xfrm>
            <a:off x="8193960" y="5693040"/>
            <a:ext cx="3474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Markdown + GitHub Pages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Text 18"/>
          <p:cNvSpPr/>
          <p:nvPr/>
        </p:nvSpPr>
        <p:spPr>
          <a:xfrm>
            <a:off x="8193960" y="6183360"/>
            <a:ext cx="56422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e5e0df"/>
                </a:solidFill>
                <a:latin typeface="Roboto"/>
                <a:ea typeface="Roboto"/>
              </a:rPr>
              <a:t>Документация и публикация проекта.</a:t>
            </a:r>
            <a:endParaRPr b="0" lang="en-US" sz="17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 0"/>
          <p:cNvSpPr/>
          <p:nvPr/>
        </p:nvSpPr>
        <p:spPr>
          <a:xfrm>
            <a:off x="793800" y="1752480"/>
            <a:ext cx="60955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Saira Medium"/>
                <a:ea typeface="Saira Medium"/>
              </a:rPr>
              <a:t>Примеры интерфейса</a:t>
            </a:r>
            <a:endParaRPr b="0" lang="en-US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Text 1"/>
          <p:cNvSpPr/>
          <p:nvPr/>
        </p:nvSpPr>
        <p:spPr>
          <a:xfrm>
            <a:off x="793800" y="5768280"/>
            <a:ext cx="31986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Меню администратора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Text 2"/>
          <p:cNvSpPr/>
          <p:nvPr/>
        </p:nvSpPr>
        <p:spPr>
          <a:xfrm>
            <a:off x="5235840" y="576828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Меню водителя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Text 3"/>
          <p:cNvSpPr/>
          <p:nvPr/>
        </p:nvSpPr>
        <p:spPr>
          <a:xfrm>
            <a:off x="9677880" y="5768280"/>
            <a:ext cx="4158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e5e0df"/>
                </a:solidFill>
                <a:latin typeface="Saira Medium"/>
                <a:ea typeface="Saira Medium"/>
              </a:rPr>
              <a:t>Информация о машине по водителю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5029200" y="2971800"/>
            <a:ext cx="3228480" cy="2442600"/>
          </a:xfrm>
          <a:prstGeom prst="rect">
            <a:avLst/>
          </a:prstGeom>
          <a:ln w="0">
            <a:noFill/>
          </a:ln>
        </p:spPr>
      </p:pic>
      <p:pic>
        <p:nvPicPr>
          <p:cNvPr id="133" name="" descr=""/>
          <p:cNvPicPr/>
          <p:nvPr/>
        </p:nvPicPr>
        <p:blipFill>
          <a:blip r:embed="rId2"/>
          <a:stretch/>
        </p:blipFill>
        <p:spPr>
          <a:xfrm>
            <a:off x="685800" y="2971800"/>
            <a:ext cx="3520080" cy="2428560"/>
          </a:xfrm>
          <a:prstGeom prst="rect">
            <a:avLst/>
          </a:prstGeom>
          <a:ln w="0">
            <a:noFill/>
          </a:ln>
        </p:spPr>
      </p:pic>
      <p:pic>
        <p:nvPicPr>
          <p:cNvPr id="134" name="" descr=""/>
          <p:cNvPicPr/>
          <p:nvPr/>
        </p:nvPicPr>
        <p:blipFill>
          <a:blip r:embed="rId3"/>
          <a:stretch/>
        </p:blipFill>
        <p:spPr>
          <a:xfrm>
            <a:off x="9372600" y="3205080"/>
            <a:ext cx="4495680" cy="2052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136" name="Text 0"/>
          <p:cNvSpPr/>
          <p:nvPr/>
        </p:nvSpPr>
        <p:spPr>
          <a:xfrm>
            <a:off x="6280200" y="3227400"/>
            <a:ext cx="61657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ffffff"/>
                </a:solidFill>
                <a:latin typeface="Saira Medium"/>
                <a:ea typeface="Saira Medium"/>
              </a:rPr>
              <a:t>Спасибо за внимание!</a:t>
            </a:r>
            <a:endParaRPr b="0" lang="en-US" sz="44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LibreOffice/24.2.7.2$Linux_X86_64 LibreOffice_project/420$Build-2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2025-05-04T21:22:55Z</dcterms:created>
  <dc:creator>PptxGenJS</dc:creator>
  <dc:description/>
  <dc:language>en-US</dc:language>
  <cp:lastModifiedBy/>
  <dcterms:modified xsi:type="dcterms:W3CDTF">2025-05-05T10:12:07Z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10</vt:i4>
  </property>
  <property fmtid="{D5CDD505-2E9C-101B-9397-08002B2CF9AE}" pid="3" name="PresentationFormat">
    <vt:lpwstr>On-screen Show (16:9)</vt:lpwstr>
  </property>
  <property fmtid="{D5CDD505-2E9C-101B-9397-08002B2CF9AE}" pid="4" name="Slides">
    <vt:i4>10</vt:i4>
  </property>
</Properties>
</file>